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joVQZ4ZzjH/LCxIXehMAsMvOvx4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6.png"/><Relationship Id="rId8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91918" y="26085"/>
            <a:ext cx="5550338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que contiene Interfaz de usuario gráfica&#10;&#10;Descripción generada automáticamente" id="85" name="Google Shape;8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16047" y="6026007"/>
            <a:ext cx="2585789" cy="584366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5246447" y="1296531"/>
            <a:ext cx="2824612" cy="591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62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 SECRETARÍA DE SALUD</a:t>
            </a:r>
            <a:endParaRPr/>
          </a:p>
        </p:txBody>
      </p:sp>
      <p:sp>
        <p:nvSpPr>
          <p:cNvPr id="87" name="Google Shape;87;p1"/>
          <p:cNvSpPr/>
          <p:nvPr/>
        </p:nvSpPr>
        <p:spPr>
          <a:xfrm>
            <a:off x="5061768" y="1903071"/>
            <a:ext cx="3225251" cy="963483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3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5764752" y="2994572"/>
            <a:ext cx="2585789" cy="429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2189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TEMAS A TRATAR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5175988" y="2226477"/>
            <a:ext cx="311103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5764752" y="3345819"/>
            <a:ext cx="2585789" cy="1169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 Abordaje Comunitario del Dengue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 Ansiedad y Depresión: Signos de alarma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5246448" y="1894242"/>
            <a:ext cx="3040572" cy="993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45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INVITA AL: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COVECOM </a:t>
            </a:r>
            <a:r>
              <a:rPr b="1" i="0" lang="es-CO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i="0" lang="es-CO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Comité de Vigilancia Epidemiológica Comunitaria)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4155756" y="789986"/>
            <a:ext cx="4737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 la conmemoración del día de la Memoria y Solidaridad con las Víctimas del Conflicto Armado.</a:t>
            </a:r>
            <a:endParaRPr b="1" i="0" sz="162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ujer con vestido verde y una camisa azul&#10;&#10;Descripción generada automáticamente con confianza media" id="93" name="Google Shape;93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91918" y="1131746"/>
            <a:ext cx="2703772" cy="4389523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"/>
          <p:cNvSpPr/>
          <p:nvPr/>
        </p:nvSpPr>
        <p:spPr>
          <a:xfrm>
            <a:off x="5847656" y="4705306"/>
            <a:ext cx="2651300" cy="121733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3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Forma&#10;&#10;Descripción generada automáticamente con confianza baja" id="95" name="Google Shape;95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flipH="1">
            <a:off x="7096703" y="4852043"/>
            <a:ext cx="321532" cy="3215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rma&#10;&#10;Descripción generada automáticamente con confianza baja" id="96" name="Google Shape;96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044051" y="4832113"/>
            <a:ext cx="341462" cy="341462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"/>
          <p:cNvSpPr txBox="1"/>
          <p:nvPr/>
        </p:nvSpPr>
        <p:spPr>
          <a:xfrm>
            <a:off x="6324416" y="4762051"/>
            <a:ext cx="932346" cy="291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2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VIERNES</a:t>
            </a:r>
            <a:endParaRPr b="0" i="0" sz="129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6301607" y="4956543"/>
            <a:ext cx="932346" cy="291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2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abril </a:t>
            </a:r>
            <a:endParaRPr b="1" i="0" sz="129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7415833" y="4884331"/>
            <a:ext cx="592165" cy="4915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29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 a.m.</a:t>
            </a:r>
            <a:endParaRPr b="0" i="0" sz="1297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Forma&#10;&#10;Descripción generada automáticamente con confianza baja" id="100" name="Google Shape;100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052800" y="5234342"/>
            <a:ext cx="286927" cy="286927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"/>
          <p:cNvSpPr txBox="1"/>
          <p:nvPr/>
        </p:nvSpPr>
        <p:spPr>
          <a:xfrm>
            <a:off x="6052800" y="5293528"/>
            <a:ext cx="2446156" cy="616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13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Auditorio Casa de Justicia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CO" sz="113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Barrio Caimitos-Comuna 1</a:t>
            </a:r>
            <a:endParaRPr b="1" i="0" sz="1135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8071059" y="-601095"/>
            <a:ext cx="1266669" cy="1266669"/>
          </a:xfrm>
          <a:prstGeom prst="ellipse">
            <a:avLst/>
          </a:prstGeom>
          <a:noFill/>
          <a:ln cap="flat" cmpd="sng" w="225425">
            <a:solidFill>
              <a:srgbClr val="9CC2E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3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"/>
          <p:cNvSpPr/>
          <p:nvPr/>
        </p:nvSpPr>
        <p:spPr>
          <a:xfrm rot="-1159707">
            <a:off x="3258351" y="141572"/>
            <a:ext cx="930972" cy="1369052"/>
          </a:xfrm>
          <a:prstGeom prst="teardrop">
            <a:avLst>
              <a:gd fmla="val 100000" name="adj"/>
            </a:avLst>
          </a:prstGeom>
          <a:solidFill>
            <a:srgbClr val="FFD96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3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"/>
          <p:cNvSpPr/>
          <p:nvPr/>
        </p:nvSpPr>
        <p:spPr>
          <a:xfrm>
            <a:off x="8350541" y="6470504"/>
            <a:ext cx="983430" cy="913586"/>
          </a:xfrm>
          <a:prstGeom prst="teardrop">
            <a:avLst>
              <a:gd fmla="val 10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3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2024-10-07T20:22:55Z</dcterms:created>
  <dc:creator>Molina, Alba Jennifer</dc:creator>
</cp:coreProperties>
</file>